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256" r:id="rId4"/>
    <p:sldId id="291" r:id="rId5"/>
    <p:sldId id="257" r:id="rId6"/>
    <p:sldId id="258" r:id="rId7"/>
    <p:sldId id="260" r:id="rId8"/>
    <p:sldId id="289" r:id="rId9"/>
    <p:sldId id="261" r:id="rId10"/>
    <p:sldId id="280" r:id="rId11"/>
    <p:sldId id="288" r:id="rId12"/>
    <p:sldId id="267" r:id="rId13"/>
    <p:sldId id="293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10" r:id="rId22"/>
    <p:sldId id="309" r:id="rId23"/>
    <p:sldId id="306" r:id="rId24"/>
    <p:sldId id="307" r:id="rId25"/>
    <p:sldId id="263" r:id="rId26"/>
    <p:sldId id="266" r:id="rId27"/>
    <p:sldId id="265" r:id="rId28"/>
    <p:sldId id="299" r:id="rId29"/>
    <p:sldId id="300" r:id="rId30"/>
    <p:sldId id="297" r:id="rId31"/>
    <p:sldId id="268" r:id="rId32"/>
    <p:sldId id="319" r:id="rId33"/>
    <p:sldId id="290" r:id="rId34"/>
    <p:sldId id="317" r:id="rId35"/>
    <p:sldId id="312" r:id="rId36"/>
    <p:sldId id="313" r:id="rId37"/>
    <p:sldId id="322" r:id="rId38"/>
    <p:sldId id="324" r:id="rId39"/>
    <p:sldId id="326" r:id="rId40"/>
    <p:sldId id="327" r:id="rId41"/>
    <p:sldId id="328" r:id="rId42"/>
    <p:sldId id="292" r:id="rId43"/>
    <p:sldId id="374" r:id="rId44"/>
    <p:sldId id="321" r:id="rId45"/>
    <p:sldId id="294" r:id="rId46"/>
    <p:sldId id="296" r:id="rId47"/>
    <p:sldId id="391" r:id="rId48"/>
    <p:sldId id="295" r:id="rId49"/>
    <p:sldId id="381" r:id="rId50"/>
    <p:sldId id="383" r:id="rId51"/>
    <p:sldId id="385" r:id="rId52"/>
    <p:sldId id="384" r:id="rId53"/>
    <p:sldId id="379" r:id="rId54"/>
    <p:sldId id="375" r:id="rId55"/>
    <p:sldId id="376" r:id="rId56"/>
    <p:sldId id="380" r:id="rId57"/>
    <p:sldId id="323" r:id="rId58"/>
    <p:sldId id="386" r:id="rId59"/>
    <p:sldId id="389" r:id="rId60"/>
    <p:sldId id="390" r:id="rId61"/>
    <p:sldId id="371" r:id="rId62"/>
    <p:sldId id="397" r:id="rId63"/>
    <p:sldId id="264" r:id="rId64"/>
    <p:sldId id="392" r:id="rId65"/>
    <p:sldId id="393" r:id="rId66"/>
    <p:sldId id="394" r:id="rId67"/>
    <p:sldId id="395" r:id="rId68"/>
    <p:sldId id="262" r:id="rId69"/>
    <p:sldId id="301" r:id="rId70"/>
    <p:sldId id="259" r:id="rId71"/>
    <p:sldId id="3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256"/>
            <p14:sldId id="291"/>
            <p14:sldId id="257"/>
            <p14:sldId id="258"/>
            <p14:sldId id="260"/>
            <p14:sldId id="289"/>
            <p14:sldId id="261"/>
            <p14:sldId id="280"/>
            <p14:sldId id="288"/>
            <p14:sldId id="267"/>
            <p14:sldId id="293"/>
            <p14:sldId id="271"/>
            <p14:sldId id="372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322"/>
            <p14:sldId id="324"/>
            <p14:sldId id="326"/>
            <p14:sldId id="327"/>
            <p14:sldId id="328"/>
            <p14:sldId id="292"/>
            <p14:sldId id="374"/>
            <p14:sldId id="321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86"/>
            <p14:sldId id="389"/>
            <p14:sldId id="390"/>
            <p14:sldId id="371"/>
            <p14:sldId id="397"/>
            <p14:sldId id="264"/>
            <p14:sldId id="392"/>
            <p14:sldId id="393"/>
            <p14:sldId id="394"/>
          </p14:sldIdLst>
        </p14:section>
        <p14:section name="Unused" id="{05361B5B-3FF5-4C2F-82D9-B8FD14B7E86E}">
          <p14:sldIdLst>
            <p14:sldId id="395"/>
            <p14:sldId id="262"/>
            <p14:sldId id="301"/>
            <p14:sldId id="259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9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18DAFD-F6FD-9889-FAB9-6C9E99786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7.svg"/><Relationship Id="rId9" Type="http://schemas.openxmlformats.org/officeDocument/2006/relationships/image" Target="../media/image4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CPU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RAM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Network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Disk</a:t>
              </a:r>
              <a:endParaRPr lang="en-US" sz="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59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Source Sans Pro" panose="020B0503030403020204" pitchFamily="34" charset="0"/>
              </a:rPr>
              <a:t>S66P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gency FB" panose="020B0503020202020204" pitchFamily="34" charset="0"/>
                </a:rPr>
                <a:t>99%</a:t>
              </a:r>
              <a:endParaRPr lang="en-US" sz="600" b="1" dirty="0">
                <a:latin typeface="Agency FB" panose="020B050302020202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latin typeface="Agency FB" panose="020B0503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1776</Words>
  <Application>Microsoft Office PowerPoint</Application>
  <PresentationFormat>Widescreen</PresentationFormat>
  <Paragraphs>493</Paragraphs>
  <Slides>69</Slides>
  <Notes>43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PowerPoint Presentation</vt:lpstr>
      <vt:lpstr>References</vt:lpstr>
      <vt:lpstr>References</vt:lpstr>
      <vt:lpstr>References</vt:lpstr>
      <vt:lpstr>References</vt:lpstr>
      <vt:lpstr>Aspects of Microservice Interactions</vt:lpstr>
      <vt:lpstr>Latency</vt:lpstr>
      <vt:lpstr>PowerPoint Presentation</vt:lpstr>
      <vt:lpstr>Colors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356</cp:revision>
  <dcterms:created xsi:type="dcterms:W3CDTF">2023-01-23T13:24:30Z</dcterms:created>
  <dcterms:modified xsi:type="dcterms:W3CDTF">2023-04-12T13:08:29Z</dcterms:modified>
</cp:coreProperties>
</file>